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12698604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126986046" r:id="rId11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DCEAF7"/>
    <a:srgbClr val="D9F2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-Sham'aa, Khaled (One CGIAR-Egypt)" userId="c2448b4f-3224-4ca0-9f1d-2b9421e70733" providerId="ADAL" clId="{04CBCF3E-0A11-45C8-8BA1-4169363489E1}"/>
    <pc:docChg chg="undo custSel addSld modSld modNotesMaster">
      <pc:chgData name="Al-Sham'aa, Khaled (One CGIAR-Egypt)" userId="c2448b4f-3224-4ca0-9f1d-2b9421e70733" providerId="ADAL" clId="{04CBCF3E-0A11-45C8-8BA1-4169363489E1}" dt="2024-06-05T15:13:45.936" v="779" actId="20577"/>
      <pc:docMkLst>
        <pc:docMk/>
      </pc:docMkLst>
      <pc:sldChg chg="addSp modSp mod modTransition modAnim">
        <pc:chgData name="Al-Sham'aa, Khaled (One CGIAR-Egypt)" userId="c2448b4f-3224-4ca0-9f1d-2b9421e70733" providerId="ADAL" clId="{04CBCF3E-0A11-45C8-8BA1-4169363489E1}" dt="2024-06-05T14:50:38.642" v="740" actId="1076"/>
        <pc:sldMkLst>
          <pc:docMk/>
          <pc:sldMk cId="1641011859" sldId="257"/>
        </pc:sldMkLst>
        <pc:spChg chg="mod">
          <ac:chgData name="Al-Sham'aa, Khaled (One CGIAR-Egypt)" userId="c2448b4f-3224-4ca0-9f1d-2b9421e70733" providerId="ADAL" clId="{04CBCF3E-0A11-45C8-8BA1-4169363489E1}" dt="2024-06-05T14:09:08.555" v="458" actId="20577"/>
          <ac:spMkLst>
            <pc:docMk/>
            <pc:sldMk cId="1641011859" sldId="257"/>
            <ac:spMk id="3" creationId="{69396D11-198B-F65F-64AF-A65CEF19FF37}"/>
          </ac:spMkLst>
        </pc:spChg>
        <pc:spChg chg="add mod">
          <ac:chgData name="Al-Sham'aa, Khaled (One CGIAR-Egypt)" userId="c2448b4f-3224-4ca0-9f1d-2b9421e70733" providerId="ADAL" clId="{04CBCF3E-0A11-45C8-8BA1-4169363489E1}" dt="2024-06-05T14:49:55.788" v="736" actId="20577"/>
          <ac:spMkLst>
            <pc:docMk/>
            <pc:sldMk cId="1641011859" sldId="257"/>
            <ac:spMk id="15" creationId="{9893CD85-2EB9-C95C-7A08-693D3406201F}"/>
          </ac:spMkLst>
        </pc:spChg>
        <pc:picChg chg="mod">
          <ac:chgData name="Al-Sham'aa, Khaled (One CGIAR-Egypt)" userId="c2448b4f-3224-4ca0-9f1d-2b9421e70733" providerId="ADAL" clId="{04CBCF3E-0A11-45C8-8BA1-4169363489E1}" dt="2024-06-05T14:50:38.642" v="740" actId="1076"/>
          <ac:picMkLst>
            <pc:docMk/>
            <pc:sldMk cId="1641011859" sldId="257"/>
            <ac:picMk id="14" creationId="{A703E0C6-7CFC-9F6B-97AC-F718ACFE4F54}"/>
          </ac:picMkLst>
        </pc:picChg>
      </pc:sldChg>
      <pc:sldChg chg="addSp delSp modSp mod modTransition delAnim modAnim">
        <pc:chgData name="Al-Sham'aa, Khaled (One CGIAR-Egypt)" userId="c2448b4f-3224-4ca0-9f1d-2b9421e70733" providerId="ADAL" clId="{04CBCF3E-0A11-45C8-8BA1-4169363489E1}" dt="2024-06-05T14:49:22.266" v="727" actId="1076"/>
        <pc:sldMkLst>
          <pc:docMk/>
          <pc:sldMk cId="824681470" sldId="258"/>
        </pc:sldMkLst>
        <pc:spChg chg="add mod">
          <ac:chgData name="Al-Sham'aa, Khaled (One CGIAR-Egypt)" userId="c2448b4f-3224-4ca0-9f1d-2b9421e70733" providerId="ADAL" clId="{04CBCF3E-0A11-45C8-8BA1-4169363489E1}" dt="2024-06-05T14:49:22.266" v="727" actId="1076"/>
          <ac:spMkLst>
            <pc:docMk/>
            <pc:sldMk cId="824681470" sldId="258"/>
            <ac:spMk id="11" creationId="{A328208B-0E7D-F7DB-860B-6F4CFC5B767A}"/>
          </ac:spMkLst>
        </pc:spChg>
        <pc:picChg chg="mod">
          <ac:chgData name="Al-Sham'aa, Khaled (One CGIAR-Egypt)" userId="c2448b4f-3224-4ca0-9f1d-2b9421e70733" providerId="ADAL" clId="{04CBCF3E-0A11-45C8-8BA1-4169363489E1}" dt="2024-06-05T14:49:17.978" v="726" actId="1076"/>
          <ac:picMkLst>
            <pc:docMk/>
            <pc:sldMk cId="824681470" sldId="258"/>
            <ac:picMk id="9" creationId="{4D8BE907-2857-5B88-775B-8182B4E3E44F}"/>
          </ac:picMkLst>
        </pc:picChg>
        <pc:picChg chg="add del mod">
          <ac:chgData name="Al-Sham'aa, Khaled (One CGIAR-Egypt)" userId="c2448b4f-3224-4ca0-9f1d-2b9421e70733" providerId="ADAL" clId="{04CBCF3E-0A11-45C8-8BA1-4169363489E1}" dt="2024-06-05T13:50:41.874" v="385" actId="21"/>
          <ac:picMkLst>
            <pc:docMk/>
            <pc:sldMk cId="824681470" sldId="258"/>
            <ac:picMk id="10" creationId="{1BB44781-D6E6-DFB2-5AE0-A25EDB43A91D}"/>
          </ac:picMkLst>
        </pc:picChg>
      </pc:sldChg>
      <pc:sldChg chg="addSp modSp mod modTransition modAnim">
        <pc:chgData name="Al-Sham'aa, Khaled (One CGIAR-Egypt)" userId="c2448b4f-3224-4ca0-9f1d-2b9421e70733" providerId="ADAL" clId="{04CBCF3E-0A11-45C8-8BA1-4169363489E1}" dt="2024-06-05T14:46:58.465" v="675" actId="20577"/>
        <pc:sldMkLst>
          <pc:docMk/>
          <pc:sldMk cId="4186449470" sldId="259"/>
        </pc:sldMkLst>
        <pc:spChg chg="add mod">
          <ac:chgData name="Al-Sham'aa, Khaled (One CGIAR-Egypt)" userId="c2448b4f-3224-4ca0-9f1d-2b9421e70733" providerId="ADAL" clId="{04CBCF3E-0A11-45C8-8BA1-4169363489E1}" dt="2024-06-05T14:45:07.540" v="632" actId="1076"/>
          <ac:spMkLst>
            <pc:docMk/>
            <pc:sldMk cId="4186449470" sldId="259"/>
            <ac:spMk id="2" creationId="{FF9E3A81-875B-FE85-C1B6-B2C87B33254C}"/>
          </ac:spMkLst>
        </pc:spChg>
        <pc:spChg chg="add mod">
          <ac:chgData name="Al-Sham'aa, Khaled (One CGIAR-Egypt)" userId="c2448b4f-3224-4ca0-9f1d-2b9421e70733" providerId="ADAL" clId="{04CBCF3E-0A11-45C8-8BA1-4169363489E1}" dt="2024-06-05T14:45:12.988" v="633" actId="1076"/>
          <ac:spMkLst>
            <pc:docMk/>
            <pc:sldMk cId="4186449470" sldId="259"/>
            <ac:spMk id="4" creationId="{3288ECF5-96C8-289B-2BF5-349CFDD21EC2}"/>
          </ac:spMkLst>
        </pc:spChg>
        <pc:spChg chg="add mod">
          <ac:chgData name="Al-Sham'aa, Khaled (One CGIAR-Egypt)" userId="c2448b4f-3224-4ca0-9f1d-2b9421e70733" providerId="ADAL" clId="{04CBCF3E-0A11-45C8-8BA1-4169363489E1}" dt="2024-06-05T14:46:58.465" v="675" actId="20577"/>
          <ac:spMkLst>
            <pc:docMk/>
            <pc:sldMk cId="4186449470" sldId="259"/>
            <ac:spMk id="5" creationId="{191662EE-61A0-0253-9796-09F2279CFDB1}"/>
          </ac:spMkLst>
        </pc:spChg>
      </pc:sldChg>
      <pc:sldChg chg="addSp modSp new mod modTransition addAnim delAnim modAnim">
        <pc:chgData name="Al-Sham'aa, Khaled (One CGIAR-Egypt)" userId="c2448b4f-3224-4ca0-9f1d-2b9421e70733" providerId="ADAL" clId="{04CBCF3E-0A11-45C8-8BA1-4169363489E1}" dt="2024-06-05T14:54:30.606" v="741"/>
        <pc:sldMkLst>
          <pc:docMk/>
          <pc:sldMk cId="2013706325" sldId="260"/>
        </pc:sldMkLst>
        <pc:spChg chg="add mod">
          <ac:chgData name="Al-Sham'aa, Khaled (One CGIAR-Egypt)" userId="c2448b4f-3224-4ca0-9f1d-2b9421e70733" providerId="ADAL" clId="{04CBCF3E-0A11-45C8-8BA1-4169363489E1}" dt="2024-06-05T13:05:44" v="246" actId="207"/>
          <ac:spMkLst>
            <pc:docMk/>
            <pc:sldMk cId="2013706325" sldId="260"/>
            <ac:spMk id="2" creationId="{94EF7B35-74D6-D3C2-B5CF-7E65FDB6D447}"/>
          </ac:spMkLst>
        </pc:spChg>
        <pc:spChg chg="add mod">
          <ac:chgData name="Al-Sham'aa, Khaled (One CGIAR-Egypt)" userId="c2448b4f-3224-4ca0-9f1d-2b9421e70733" providerId="ADAL" clId="{04CBCF3E-0A11-45C8-8BA1-4169363489E1}" dt="2024-06-05T14:03:26.332" v="427" actId="1076"/>
          <ac:spMkLst>
            <pc:docMk/>
            <pc:sldMk cId="2013706325" sldId="260"/>
            <ac:spMk id="3" creationId="{28F0B192-A054-B4C0-38FA-FB6787573190}"/>
          </ac:spMkLst>
        </pc:spChg>
        <pc:spChg chg="add mod">
          <ac:chgData name="Al-Sham'aa, Khaled (One CGIAR-Egypt)" userId="c2448b4f-3224-4ca0-9f1d-2b9421e70733" providerId="ADAL" clId="{04CBCF3E-0A11-45C8-8BA1-4169363489E1}" dt="2024-06-05T14:03:33.147" v="428" actId="1076"/>
          <ac:spMkLst>
            <pc:docMk/>
            <pc:sldMk cId="2013706325" sldId="260"/>
            <ac:spMk id="4" creationId="{9CFD120C-6C45-5DF1-C15E-9086C4E3437F}"/>
          </ac:spMkLst>
        </pc:spChg>
        <pc:spChg chg="add mod">
          <ac:chgData name="Al-Sham'aa, Khaled (One CGIAR-Egypt)" userId="c2448b4f-3224-4ca0-9f1d-2b9421e70733" providerId="ADAL" clId="{04CBCF3E-0A11-45C8-8BA1-4169363489E1}" dt="2024-06-05T14:44:23.867" v="630" actId="14100"/>
          <ac:spMkLst>
            <pc:docMk/>
            <pc:sldMk cId="2013706325" sldId="260"/>
            <ac:spMk id="5" creationId="{547A7DAD-0860-32F9-ABBE-15B1D22D7F75}"/>
          </ac:spMkLst>
        </pc:spChg>
      </pc:sldChg>
      <pc:sldChg chg="addSp modSp add mod modTransition modAnim">
        <pc:chgData name="Al-Sham'aa, Khaled (One CGIAR-Egypt)" userId="c2448b4f-3224-4ca0-9f1d-2b9421e70733" providerId="ADAL" clId="{04CBCF3E-0A11-45C8-8BA1-4169363489E1}" dt="2024-06-05T14:54:30.606" v="741"/>
        <pc:sldMkLst>
          <pc:docMk/>
          <pc:sldMk cId="3705501494" sldId="261"/>
        </pc:sldMkLst>
        <pc:spChg chg="mod">
          <ac:chgData name="Al-Sham'aa, Khaled (One CGIAR-Egypt)" userId="c2448b4f-3224-4ca0-9f1d-2b9421e70733" providerId="ADAL" clId="{04CBCF3E-0A11-45C8-8BA1-4169363489E1}" dt="2024-06-05T13:51:56.848" v="392" actId="207"/>
          <ac:spMkLst>
            <pc:docMk/>
            <pc:sldMk cId="3705501494" sldId="261"/>
            <ac:spMk id="2" creationId="{94EF7B35-74D6-D3C2-B5CF-7E65FDB6D447}"/>
          </ac:spMkLst>
        </pc:spChg>
        <pc:spChg chg="mod">
          <ac:chgData name="Al-Sham'aa, Khaled (One CGIAR-Egypt)" userId="c2448b4f-3224-4ca0-9f1d-2b9421e70733" providerId="ADAL" clId="{04CBCF3E-0A11-45C8-8BA1-4169363489E1}" dt="2024-06-05T13:19:21.430" v="305" actId="207"/>
          <ac:spMkLst>
            <pc:docMk/>
            <pc:sldMk cId="3705501494" sldId="261"/>
            <ac:spMk id="3" creationId="{28F0B192-A054-B4C0-38FA-FB6787573190}"/>
          </ac:spMkLst>
        </pc:spChg>
        <pc:spChg chg="add mod">
          <ac:chgData name="Al-Sham'aa, Khaled (One CGIAR-Egypt)" userId="c2448b4f-3224-4ca0-9f1d-2b9421e70733" providerId="ADAL" clId="{04CBCF3E-0A11-45C8-8BA1-4169363489E1}" dt="2024-06-05T13:09:05.820" v="260"/>
          <ac:spMkLst>
            <pc:docMk/>
            <pc:sldMk cId="3705501494" sldId="261"/>
            <ac:spMk id="4" creationId="{EB41EA71-3D94-D7E0-4437-63F6CF5ECD1F}"/>
          </ac:spMkLst>
        </pc:spChg>
        <pc:spChg chg="add mod">
          <ac:chgData name="Al-Sham'aa, Khaled (One CGIAR-Egypt)" userId="c2448b4f-3224-4ca0-9f1d-2b9421e70733" providerId="ADAL" clId="{04CBCF3E-0A11-45C8-8BA1-4169363489E1}" dt="2024-06-05T13:25:15.837" v="324" actId="207"/>
          <ac:spMkLst>
            <pc:docMk/>
            <pc:sldMk cId="3705501494" sldId="261"/>
            <ac:spMk id="5" creationId="{8BDA4455-FE05-0263-074F-D05B79998E3E}"/>
          </ac:spMkLst>
        </pc:spChg>
        <pc:spChg chg="add mod">
          <ac:chgData name="Al-Sham'aa, Khaled (One CGIAR-Egypt)" userId="c2448b4f-3224-4ca0-9f1d-2b9421e70733" providerId="ADAL" clId="{04CBCF3E-0A11-45C8-8BA1-4169363489E1}" dt="2024-06-05T14:43:00.383" v="600" actId="1076"/>
          <ac:spMkLst>
            <pc:docMk/>
            <pc:sldMk cId="3705501494" sldId="261"/>
            <ac:spMk id="6" creationId="{25085D37-A54F-CC73-B642-F5E614F7B973}"/>
          </ac:spMkLst>
        </pc:spChg>
      </pc:sldChg>
      <pc:sldChg chg="addSp modSp new mod modTransition modAnim">
        <pc:chgData name="Al-Sham'aa, Khaled (One CGIAR-Egypt)" userId="c2448b4f-3224-4ca0-9f1d-2b9421e70733" providerId="ADAL" clId="{04CBCF3E-0A11-45C8-8BA1-4169363489E1}" dt="2024-06-05T14:54:30.606" v="741"/>
        <pc:sldMkLst>
          <pc:docMk/>
          <pc:sldMk cId="667174100" sldId="262"/>
        </pc:sldMkLst>
        <pc:spChg chg="add mod">
          <ac:chgData name="Al-Sham'aa, Khaled (One CGIAR-Egypt)" userId="c2448b4f-3224-4ca0-9f1d-2b9421e70733" providerId="ADAL" clId="{04CBCF3E-0A11-45C8-8BA1-4169363489E1}" dt="2024-06-05T14:41:09.852" v="553" actId="1076"/>
          <ac:spMkLst>
            <pc:docMk/>
            <pc:sldMk cId="667174100" sldId="262"/>
            <ac:spMk id="2" creationId="{0DEBEA23-0B95-CE34-2A54-FA8257FB3F52}"/>
          </ac:spMkLst>
        </pc:spChg>
        <pc:spChg chg="add mod">
          <ac:chgData name="Al-Sham'aa, Khaled (One CGIAR-Egypt)" userId="c2448b4f-3224-4ca0-9f1d-2b9421e70733" providerId="ADAL" clId="{04CBCF3E-0A11-45C8-8BA1-4169363489E1}" dt="2024-06-05T14:41:20.691" v="554" actId="1076"/>
          <ac:spMkLst>
            <pc:docMk/>
            <pc:sldMk cId="667174100" sldId="262"/>
            <ac:spMk id="3" creationId="{D17549B7-9E9C-9248-8F5C-BE49DC2ABC47}"/>
          </ac:spMkLst>
        </pc:spChg>
        <pc:picChg chg="add mod">
          <ac:chgData name="Al-Sham'aa, Khaled (One CGIAR-Egypt)" userId="c2448b4f-3224-4ca0-9f1d-2b9421e70733" providerId="ADAL" clId="{04CBCF3E-0A11-45C8-8BA1-4169363489E1}" dt="2024-06-05T14:40:21.317" v="528" actId="1076"/>
          <ac:picMkLst>
            <pc:docMk/>
            <pc:sldMk cId="667174100" sldId="262"/>
            <ac:picMk id="10" creationId="{1BB44781-D6E6-DFB2-5AE0-A25EDB43A91D}"/>
          </ac:picMkLst>
        </pc:picChg>
      </pc:sldChg>
      <pc:sldChg chg="addSp delSp modSp new mod modTransition delAnim modAnim">
        <pc:chgData name="Al-Sham'aa, Khaled (One CGIAR-Egypt)" userId="c2448b4f-3224-4ca0-9f1d-2b9421e70733" providerId="ADAL" clId="{04CBCF3E-0A11-45C8-8BA1-4169363489E1}" dt="2024-06-05T15:07:18.159" v="760" actId="1076"/>
        <pc:sldMkLst>
          <pc:docMk/>
          <pc:sldMk cId="2861221244" sldId="263"/>
        </pc:sldMkLst>
        <pc:spChg chg="add mod">
          <ac:chgData name="Al-Sham'aa, Khaled (One CGIAR-Egypt)" userId="c2448b4f-3224-4ca0-9f1d-2b9421e70733" providerId="ADAL" clId="{04CBCF3E-0A11-45C8-8BA1-4169363489E1}" dt="2024-06-05T14:39:53.612" v="527" actId="20577"/>
          <ac:spMkLst>
            <pc:docMk/>
            <pc:sldMk cId="2861221244" sldId="263"/>
            <ac:spMk id="4" creationId="{935B42E9-7FE1-D323-FA9B-A62CEF22830B}"/>
          </ac:spMkLst>
        </pc:spChg>
        <pc:spChg chg="add mod">
          <ac:chgData name="Al-Sham'aa, Khaled (One CGIAR-Egypt)" userId="c2448b4f-3224-4ca0-9f1d-2b9421e70733" providerId="ADAL" clId="{04CBCF3E-0A11-45C8-8BA1-4169363489E1}" dt="2024-06-05T15:07:13.576" v="759" actId="1076"/>
          <ac:spMkLst>
            <pc:docMk/>
            <pc:sldMk cId="2861221244" sldId="263"/>
            <ac:spMk id="5" creationId="{8293F7EB-CE03-899D-FFC7-03E81A6A15F7}"/>
          </ac:spMkLst>
        </pc:spChg>
        <pc:picChg chg="add mod">
          <ac:chgData name="Al-Sham'aa, Khaled (One CGIAR-Egypt)" userId="c2448b4f-3224-4ca0-9f1d-2b9421e70733" providerId="ADAL" clId="{04CBCF3E-0A11-45C8-8BA1-4169363489E1}" dt="2024-06-05T15:07:18.159" v="760" actId="1076"/>
          <ac:picMkLst>
            <pc:docMk/>
            <pc:sldMk cId="2861221244" sldId="263"/>
            <ac:picMk id="2" creationId="{95CAD808-2033-FFAF-0E69-0869FCAF67F0}"/>
          </ac:picMkLst>
        </pc:picChg>
        <pc:picChg chg="add del mod">
          <ac:chgData name="Al-Sham'aa, Khaled (One CGIAR-Egypt)" userId="c2448b4f-3224-4ca0-9f1d-2b9421e70733" providerId="ADAL" clId="{04CBCF3E-0A11-45C8-8BA1-4169363489E1}" dt="2024-06-05T14:37:40.595" v="471" actId="21"/>
          <ac:picMkLst>
            <pc:docMk/>
            <pc:sldMk cId="2861221244" sldId="263"/>
            <ac:picMk id="3" creationId="{9BFB3222-11A6-2877-92FB-F5B379CE7AF8}"/>
          </ac:picMkLst>
        </pc:picChg>
      </pc:sldChg>
      <pc:sldChg chg="addSp modSp new mod modTransition modAnim">
        <pc:chgData name="Al-Sham'aa, Khaled (One CGIAR-Egypt)" userId="c2448b4f-3224-4ca0-9f1d-2b9421e70733" providerId="ADAL" clId="{04CBCF3E-0A11-45C8-8BA1-4169363489E1}" dt="2024-06-05T15:13:45.936" v="779" actId="20577"/>
        <pc:sldMkLst>
          <pc:docMk/>
          <pc:sldMk cId="3066561969" sldId="264"/>
        </pc:sldMkLst>
        <pc:spChg chg="add mod">
          <ac:chgData name="Al-Sham'aa, Khaled (One CGIAR-Egypt)" userId="c2448b4f-3224-4ca0-9f1d-2b9421e70733" providerId="ADAL" clId="{04CBCF3E-0A11-45C8-8BA1-4169363489E1}" dt="2024-06-05T14:39:42.167" v="520" actId="1076"/>
          <ac:spMkLst>
            <pc:docMk/>
            <pc:sldMk cId="3066561969" sldId="264"/>
            <ac:spMk id="2" creationId="{D3B78AA7-1B55-3B7F-3178-75B787BDF1DA}"/>
          </ac:spMkLst>
        </pc:spChg>
        <pc:spChg chg="add mod">
          <ac:chgData name="Al-Sham'aa, Khaled (One CGIAR-Egypt)" userId="c2448b4f-3224-4ca0-9f1d-2b9421e70733" providerId="ADAL" clId="{04CBCF3E-0A11-45C8-8BA1-4169363489E1}" dt="2024-06-05T15:13:45.936" v="779" actId="20577"/>
          <ac:spMkLst>
            <pc:docMk/>
            <pc:sldMk cId="3066561969" sldId="264"/>
            <ac:spMk id="4" creationId="{9DC4EF6A-7017-6F03-DC4E-71358875CB93}"/>
          </ac:spMkLst>
        </pc:spChg>
        <pc:picChg chg="add mod">
          <ac:chgData name="Al-Sham'aa, Khaled (One CGIAR-Egypt)" userId="c2448b4f-3224-4ca0-9f1d-2b9421e70733" providerId="ADAL" clId="{04CBCF3E-0A11-45C8-8BA1-4169363489E1}" dt="2024-06-05T15:07:39.249" v="762" actId="1076"/>
          <ac:picMkLst>
            <pc:docMk/>
            <pc:sldMk cId="3066561969" sldId="264"/>
            <ac:picMk id="3" creationId="{9BFB3222-11A6-2877-92FB-F5B379CE7AF8}"/>
          </ac:picMkLst>
        </pc:picChg>
      </pc:sldChg>
    </pc:docChg>
  </pc:docChgLst>
  <pc:docChgLst>
    <pc:chgData name="Al-Sham'aa, Khaled (ICARDA-Egypt)" userId="c2448b4f-3224-4ca0-9f1d-2b9421e70733" providerId="ADAL" clId="{4927C8A9-0F33-4CF3-B8D4-18B66F185095}"/>
    <pc:docChg chg="undo custSel addSld delSld modSld">
      <pc:chgData name="Al-Sham'aa, Khaled (ICARDA-Egypt)" userId="c2448b4f-3224-4ca0-9f1d-2b9421e70733" providerId="ADAL" clId="{4927C8A9-0F33-4CF3-B8D4-18B66F185095}" dt="2024-07-08T12:18:13.133" v="165" actId="1076"/>
      <pc:docMkLst>
        <pc:docMk/>
      </pc:docMkLst>
      <pc:sldChg chg="addSp modSp mod modAnim">
        <pc:chgData name="Al-Sham'aa, Khaled (ICARDA-Egypt)" userId="c2448b4f-3224-4ca0-9f1d-2b9421e70733" providerId="ADAL" clId="{4927C8A9-0F33-4CF3-B8D4-18B66F185095}" dt="2024-07-08T12:11:54.398" v="152"/>
        <pc:sldMkLst>
          <pc:docMk/>
          <pc:sldMk cId="824681470" sldId="258"/>
        </pc:sldMkLst>
        <pc:picChg chg="add mod">
          <ac:chgData name="Al-Sham'aa, Khaled (ICARDA-Egypt)" userId="c2448b4f-3224-4ca0-9f1d-2b9421e70733" providerId="ADAL" clId="{4927C8A9-0F33-4CF3-B8D4-18B66F185095}" dt="2024-07-08T12:11:36.181" v="151" actId="1076"/>
          <ac:picMkLst>
            <pc:docMk/>
            <pc:sldMk cId="824681470" sldId="258"/>
            <ac:picMk id="3" creationId="{1B20E102-3E4F-74D4-CCE0-5CA5E225F6E9}"/>
          </ac:picMkLst>
        </pc:picChg>
      </pc:sldChg>
      <pc:sldChg chg="addSp modSp mod">
        <pc:chgData name="Al-Sham'aa, Khaled (ICARDA-Egypt)" userId="c2448b4f-3224-4ca0-9f1d-2b9421e70733" providerId="ADAL" clId="{4927C8A9-0F33-4CF3-B8D4-18B66F185095}" dt="2024-07-08T12:18:13.133" v="165" actId="1076"/>
        <pc:sldMkLst>
          <pc:docMk/>
          <pc:sldMk cId="4186449470" sldId="259"/>
        </pc:sldMkLst>
        <pc:picChg chg="add mod">
          <ac:chgData name="Al-Sham'aa, Khaled (ICARDA-Egypt)" userId="c2448b4f-3224-4ca0-9f1d-2b9421e70733" providerId="ADAL" clId="{4927C8A9-0F33-4CF3-B8D4-18B66F185095}" dt="2024-07-08T12:18:13.133" v="165" actId="1076"/>
          <ac:picMkLst>
            <pc:docMk/>
            <pc:sldMk cId="4186449470" sldId="259"/>
            <ac:picMk id="6" creationId="{78160168-5787-FBE6-4565-2B67C8545FF5}"/>
          </ac:picMkLst>
        </pc:picChg>
      </pc:sldChg>
      <pc:sldChg chg="addSp modSp mod modAnim">
        <pc:chgData name="Al-Sham'aa, Khaled (ICARDA-Egypt)" userId="c2448b4f-3224-4ca0-9f1d-2b9421e70733" providerId="ADAL" clId="{4927C8A9-0F33-4CF3-B8D4-18B66F185095}" dt="2024-07-08T12:12:12.902" v="155"/>
        <pc:sldMkLst>
          <pc:docMk/>
          <pc:sldMk cId="667174100" sldId="262"/>
        </pc:sldMkLst>
        <pc:picChg chg="add mod">
          <ac:chgData name="Al-Sham'aa, Khaled (ICARDA-Egypt)" userId="c2448b4f-3224-4ca0-9f1d-2b9421e70733" providerId="ADAL" clId="{4927C8A9-0F33-4CF3-B8D4-18B66F185095}" dt="2024-07-08T12:12:07.605" v="154" actId="1076"/>
          <ac:picMkLst>
            <pc:docMk/>
            <pc:sldMk cId="667174100" sldId="262"/>
            <ac:picMk id="4" creationId="{07FB580D-6DDA-267A-BC5A-FA756FDFABF0}"/>
          </ac:picMkLst>
        </pc:picChg>
      </pc:sldChg>
      <pc:sldChg chg="addSp modSp mod modAnim">
        <pc:chgData name="Al-Sham'aa, Khaled (ICARDA-Egypt)" userId="c2448b4f-3224-4ca0-9f1d-2b9421e70733" providerId="ADAL" clId="{4927C8A9-0F33-4CF3-B8D4-18B66F185095}" dt="2024-07-08T12:13:25.806" v="160" actId="948"/>
        <pc:sldMkLst>
          <pc:docMk/>
          <pc:sldMk cId="2861221244" sldId="263"/>
        </pc:sldMkLst>
        <pc:spChg chg="mod">
          <ac:chgData name="Al-Sham'aa, Khaled (ICARDA-Egypt)" userId="c2448b4f-3224-4ca0-9f1d-2b9421e70733" providerId="ADAL" clId="{4927C8A9-0F33-4CF3-B8D4-18B66F185095}" dt="2024-07-08T12:13:25.806" v="160" actId="948"/>
          <ac:spMkLst>
            <pc:docMk/>
            <pc:sldMk cId="2861221244" sldId="263"/>
            <ac:spMk id="5" creationId="{8293F7EB-CE03-899D-FFC7-03E81A6A15F7}"/>
          </ac:spMkLst>
        </pc:spChg>
        <pc:picChg chg="add mod">
          <ac:chgData name="Al-Sham'aa, Khaled (ICARDA-Egypt)" userId="c2448b4f-3224-4ca0-9f1d-2b9421e70733" providerId="ADAL" clId="{4927C8A9-0F33-4CF3-B8D4-18B66F185095}" dt="2024-07-08T12:12:54.494" v="157" actId="1076"/>
          <ac:picMkLst>
            <pc:docMk/>
            <pc:sldMk cId="2861221244" sldId="263"/>
            <ac:picMk id="3" creationId="{0FD8DE9A-5338-BC86-1C07-61ECFD871734}"/>
          </ac:picMkLst>
        </pc:picChg>
      </pc:sldChg>
      <pc:sldChg chg="addSp modSp mod modAnim">
        <pc:chgData name="Al-Sham'aa, Khaled (ICARDA-Egypt)" userId="c2448b4f-3224-4ca0-9f1d-2b9421e70733" providerId="ADAL" clId="{4927C8A9-0F33-4CF3-B8D4-18B66F185095}" dt="2024-07-08T12:13:57.745" v="163"/>
        <pc:sldMkLst>
          <pc:docMk/>
          <pc:sldMk cId="3066561969" sldId="264"/>
        </pc:sldMkLst>
        <pc:spChg chg="mod">
          <ac:chgData name="Al-Sham'aa, Khaled (ICARDA-Egypt)" userId="c2448b4f-3224-4ca0-9f1d-2b9421e70733" providerId="ADAL" clId="{4927C8A9-0F33-4CF3-B8D4-18B66F185095}" dt="2024-07-08T12:13:47.162" v="162" actId="948"/>
          <ac:spMkLst>
            <pc:docMk/>
            <pc:sldMk cId="3066561969" sldId="264"/>
            <ac:spMk id="4" creationId="{9DC4EF6A-7017-6F03-DC4E-71358875CB93}"/>
          </ac:spMkLst>
        </pc:spChg>
        <pc:picChg chg="add mod">
          <ac:chgData name="Al-Sham'aa, Khaled (ICARDA-Egypt)" userId="c2448b4f-3224-4ca0-9f1d-2b9421e70733" providerId="ADAL" clId="{4927C8A9-0F33-4CF3-B8D4-18B66F185095}" dt="2024-07-08T12:13:34.842" v="161"/>
          <ac:picMkLst>
            <pc:docMk/>
            <pc:sldMk cId="3066561969" sldId="264"/>
            <ac:picMk id="5" creationId="{452EBFEB-9C6E-9995-23BA-2656B899BB58}"/>
          </ac:picMkLst>
        </pc:picChg>
      </pc:sldChg>
      <pc:sldChg chg="modSp add del mod">
        <pc:chgData name="Al-Sham'aa, Khaled (ICARDA-Egypt)" userId="c2448b4f-3224-4ca0-9f1d-2b9421e70733" providerId="ADAL" clId="{4927C8A9-0F33-4CF3-B8D4-18B66F185095}" dt="2024-07-08T11:51:16.439" v="4" actId="47"/>
        <pc:sldMkLst>
          <pc:docMk/>
          <pc:sldMk cId="586099573" sldId="289"/>
        </pc:sldMkLst>
        <pc:spChg chg="mod">
          <ac:chgData name="Al-Sham'aa, Khaled (ICARDA-Egypt)" userId="c2448b4f-3224-4ca0-9f1d-2b9421e70733" providerId="ADAL" clId="{4927C8A9-0F33-4CF3-B8D4-18B66F185095}" dt="2024-07-08T11:40:33.655" v="2" actId="27636"/>
          <ac:spMkLst>
            <pc:docMk/>
            <pc:sldMk cId="586099573" sldId="289"/>
            <ac:spMk id="2" creationId="{4DD8BFDF-4384-2CAE-5F87-02E47B430C55}"/>
          </ac:spMkLst>
        </pc:spChg>
      </pc:sldChg>
      <pc:sldChg chg="add">
        <pc:chgData name="Al-Sham'aa, Khaled (ICARDA-Egypt)" userId="c2448b4f-3224-4ca0-9f1d-2b9421e70733" providerId="ADAL" clId="{4927C8A9-0F33-4CF3-B8D4-18B66F185095}" dt="2024-07-08T11:39:52.844" v="0"/>
        <pc:sldMkLst>
          <pc:docMk/>
          <pc:sldMk cId="1888813076" sldId="2126986046"/>
        </pc:sldMkLst>
      </pc:sldChg>
      <pc:sldChg chg="addSp delSp modSp add mod">
        <pc:chgData name="Al-Sham'aa, Khaled (ICARDA-Egypt)" userId="c2448b4f-3224-4ca0-9f1d-2b9421e70733" providerId="ADAL" clId="{4927C8A9-0F33-4CF3-B8D4-18B66F185095}" dt="2024-07-08T12:06:51.996" v="145" actId="1076"/>
        <pc:sldMkLst>
          <pc:docMk/>
          <pc:sldMk cId="1342629383" sldId="2126986047"/>
        </pc:sldMkLst>
        <pc:spChg chg="del mod">
          <ac:chgData name="Al-Sham'aa, Khaled (ICARDA-Egypt)" userId="c2448b4f-3224-4ca0-9f1d-2b9421e70733" providerId="ADAL" clId="{4927C8A9-0F33-4CF3-B8D4-18B66F185095}" dt="2024-07-08T11:53:49.278" v="31" actId="478"/>
          <ac:spMkLst>
            <pc:docMk/>
            <pc:sldMk cId="1342629383" sldId="2126986047"/>
            <ac:spMk id="2" creationId="{4DD8BFDF-4384-2CAE-5F87-02E47B430C55}"/>
          </ac:spMkLst>
        </pc:spChg>
        <pc:spChg chg="mod">
          <ac:chgData name="Al-Sham'aa, Khaled (ICARDA-Egypt)" userId="c2448b4f-3224-4ca0-9f1d-2b9421e70733" providerId="ADAL" clId="{4927C8A9-0F33-4CF3-B8D4-18B66F185095}" dt="2024-07-08T12:06:51.996" v="145" actId="1076"/>
          <ac:spMkLst>
            <pc:docMk/>
            <pc:sldMk cId="1342629383" sldId="2126986047"/>
            <ac:spMk id="4" creationId="{152E2B1C-D605-EA98-D674-3BBC1C3B6153}"/>
          </ac:spMkLst>
        </pc:spChg>
        <pc:spChg chg="mod">
          <ac:chgData name="Al-Sham'aa, Khaled (ICARDA-Egypt)" userId="c2448b4f-3224-4ca0-9f1d-2b9421e70733" providerId="ADAL" clId="{4927C8A9-0F33-4CF3-B8D4-18B66F185095}" dt="2024-07-08T12:06:51.996" v="145" actId="1076"/>
          <ac:spMkLst>
            <pc:docMk/>
            <pc:sldMk cId="1342629383" sldId="2126986047"/>
            <ac:spMk id="5" creationId="{34868795-C99C-6EF8-5E80-530BCE06E97E}"/>
          </ac:spMkLst>
        </pc:spChg>
        <pc:spChg chg="add del mod">
          <ac:chgData name="Al-Sham'aa, Khaled (ICARDA-Egypt)" userId="c2448b4f-3224-4ca0-9f1d-2b9421e70733" providerId="ADAL" clId="{4927C8A9-0F33-4CF3-B8D4-18B66F185095}" dt="2024-07-08T11:53:55.160" v="33" actId="478"/>
          <ac:spMkLst>
            <pc:docMk/>
            <pc:sldMk cId="1342629383" sldId="2126986047"/>
            <ac:spMk id="6" creationId="{75E207A5-D9C2-09E9-19D7-B9D02C99E692}"/>
          </ac:spMkLst>
        </pc:spChg>
        <pc:spChg chg="add mod">
          <ac:chgData name="Al-Sham'aa, Khaled (ICARDA-Egypt)" userId="c2448b4f-3224-4ca0-9f1d-2b9421e70733" providerId="ADAL" clId="{4927C8A9-0F33-4CF3-B8D4-18B66F185095}" dt="2024-07-08T12:06:51.996" v="145" actId="1076"/>
          <ac:spMkLst>
            <pc:docMk/>
            <pc:sldMk cId="1342629383" sldId="2126986047"/>
            <ac:spMk id="7" creationId="{3955B330-22BD-3A07-CEE1-05108CB26456}"/>
          </ac:spMkLst>
        </pc:spChg>
        <pc:picChg chg="del">
          <ac:chgData name="Al-Sham'aa, Khaled (ICARDA-Egypt)" userId="c2448b4f-3224-4ca0-9f1d-2b9421e70733" providerId="ADAL" clId="{4927C8A9-0F33-4CF3-B8D4-18B66F185095}" dt="2024-07-08T12:02:26.658" v="54" actId="478"/>
          <ac:picMkLst>
            <pc:docMk/>
            <pc:sldMk cId="1342629383" sldId="2126986047"/>
            <ac:picMk id="9" creationId="{6B9F4DA5-DFA8-F3CB-1F05-D910866A921B}"/>
          </ac:picMkLst>
        </pc:picChg>
        <pc:picChg chg="add mod">
          <ac:chgData name="Al-Sham'aa, Khaled (ICARDA-Egypt)" userId="c2448b4f-3224-4ca0-9f1d-2b9421e70733" providerId="ADAL" clId="{4927C8A9-0F33-4CF3-B8D4-18B66F185095}" dt="2024-07-08T12:06:51.996" v="145" actId="1076"/>
          <ac:picMkLst>
            <pc:docMk/>
            <pc:sldMk cId="1342629383" sldId="2126986047"/>
            <ac:picMk id="10" creationId="{2AEA0F56-E23D-C0DE-80ED-2D23340EC718}"/>
          </ac:picMkLst>
        </pc:picChg>
      </pc:sldChg>
    </pc:docChg>
  </pc:docChgLst>
  <pc:docChgLst>
    <pc:chgData name="Al-Sham'aa, Khaled (ICARDA-Egypt)" userId="c2448b4f-3224-4ca0-9f1d-2b9421e70733" providerId="ADAL" clId="{B7D067FA-1E6A-4FDC-9B24-7C89010C6FD8}"/>
    <pc:docChg chg="modSld">
      <pc:chgData name="Al-Sham'aa, Khaled (ICARDA-Egypt)" userId="c2448b4f-3224-4ca0-9f1d-2b9421e70733" providerId="ADAL" clId="{B7D067FA-1E6A-4FDC-9B24-7C89010C6FD8}" dt="2024-11-10T10:46:54.015" v="20" actId="1076"/>
      <pc:docMkLst>
        <pc:docMk/>
      </pc:docMkLst>
      <pc:sldChg chg="modSp mod">
        <pc:chgData name="Al-Sham'aa, Khaled (ICARDA-Egypt)" userId="c2448b4f-3224-4ca0-9f1d-2b9421e70733" providerId="ADAL" clId="{B7D067FA-1E6A-4FDC-9B24-7C89010C6FD8}" dt="2024-11-10T10:46:54.015" v="20" actId="1076"/>
        <pc:sldMkLst>
          <pc:docMk/>
          <pc:sldMk cId="1342629383" sldId="2126986047"/>
        </pc:sldMkLst>
        <pc:spChg chg="mod">
          <ac:chgData name="Al-Sham'aa, Khaled (ICARDA-Egypt)" userId="c2448b4f-3224-4ca0-9f1d-2b9421e70733" providerId="ADAL" clId="{B7D067FA-1E6A-4FDC-9B24-7C89010C6FD8}" dt="2024-11-10T10:46:54.015" v="20" actId="1076"/>
          <ac:spMkLst>
            <pc:docMk/>
            <pc:sldMk cId="1342629383" sldId="2126986047"/>
            <ac:spMk id="5" creationId="{34868795-C99C-6EF8-5E80-530BCE06E97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6F2D8-0340-45AC-BB1F-2EC3E426771A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9A96A0-41BB-4008-94DA-F3FB8144D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55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A96A0-41BB-4008-94DA-F3FB8144D7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077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69137-5216-5CB1-2C74-4E300E7EE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35D903-FD10-6022-CD46-4AEF667E43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AFDFD-3059-CA02-206F-8153138A6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08521-D054-4F32-9C55-7753AED4FDED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47A8FB-0AE1-FED7-4342-0F8CFE5FC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4636F-683F-6020-C0C7-709A73ACF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87B47-7D18-4B38-BF27-4A085DF8D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06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998E8-59C0-58D4-73D6-D52A998F3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2EF0B6-85CD-B5DC-710C-557F90740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5F1E7-45EE-5519-8680-1A6F1F5BE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08521-D054-4F32-9C55-7753AED4FDED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94F82-6F51-C158-2916-9167A1CEA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A9302-99E5-892B-FE5D-D4E3623B5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87B47-7D18-4B38-BF27-4A085DF8D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274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321D86-506C-B745-1924-248C9192CB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7BD859-BF11-0308-D05E-076636A35A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256A5-D027-D030-FB26-289EE935F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08521-D054-4F32-9C55-7753AED4FDED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6D6DF-F00B-7617-C314-72FDD39C6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5A380-5557-DDEC-B3E9-21743677C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87B47-7D18-4B38-BF27-4A085DF8D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97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LogoOblong.jpg">
            <a:extLst>
              <a:ext uri="{FF2B5EF4-FFF2-40B4-BE49-F238E27FC236}">
                <a16:creationId xmlns:a16="http://schemas.microsoft.com/office/drawing/2014/main" id="{24D1066A-F7AF-4EDF-BEBC-77280A7AD9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845" y="419543"/>
            <a:ext cx="3085139" cy="93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37DC70C-E6CA-4539-82FD-29C3CC1F22F1}"/>
              </a:ext>
            </a:extLst>
          </p:cNvPr>
          <p:cNvGrpSpPr/>
          <p:nvPr userDrawn="1"/>
        </p:nvGrpSpPr>
        <p:grpSpPr>
          <a:xfrm>
            <a:off x="1010129" y="6054496"/>
            <a:ext cx="6693884" cy="570936"/>
            <a:chOff x="527456" y="5975439"/>
            <a:chExt cx="6693884" cy="5709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17B3229-A3F3-4F66-8A5B-6E7CF56CB6C2}"/>
                </a:ext>
              </a:extLst>
            </p:cNvPr>
            <p:cNvSpPr/>
            <p:nvPr userDrawn="1"/>
          </p:nvSpPr>
          <p:spPr>
            <a:xfrm>
              <a:off x="527456" y="6238598"/>
              <a:ext cx="470885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rgbClr val="007436"/>
                  </a:solidFill>
                </a:rPr>
                <a:t>International </a:t>
              </a:r>
              <a:r>
                <a:rPr lang="en-GB" sz="1400" dirty="0" err="1">
                  <a:solidFill>
                    <a:srgbClr val="007436"/>
                  </a:solidFill>
                </a:rPr>
                <a:t>Center</a:t>
              </a:r>
              <a:r>
                <a:rPr lang="en-GB" sz="1400" dirty="0">
                  <a:solidFill>
                    <a:srgbClr val="007436"/>
                  </a:solidFill>
                </a:rPr>
                <a:t> for Agricultural Research in the Dry Areas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7F76F1-7764-4938-BA77-AC12E8F60F2F}"/>
                </a:ext>
              </a:extLst>
            </p:cNvPr>
            <p:cNvSpPr txBox="1"/>
            <p:nvPr userDrawn="1"/>
          </p:nvSpPr>
          <p:spPr>
            <a:xfrm>
              <a:off x="534790" y="5975439"/>
              <a:ext cx="66865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007436"/>
                  </a:solidFill>
                </a:rPr>
                <a:t>icarda.org</a:t>
              </a:r>
            </a:p>
          </p:txBody>
        </p:sp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2137794-223A-4C35-93EE-A48B11FD27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63990" y="2885895"/>
            <a:ext cx="6309709" cy="71563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4400">
                <a:solidFill>
                  <a:srgbClr val="007436"/>
                </a:solidFill>
              </a:defRPr>
            </a:lvl1pPr>
          </a:lstStyle>
          <a:p>
            <a:pPr lvl="0"/>
            <a:r>
              <a:rPr lang="en-GB" dirty="0"/>
              <a:t>Presentation title</a:t>
            </a:r>
          </a:p>
          <a:p>
            <a:pPr lvl="0"/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D19466-4010-420B-B901-20719C10BD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202" y="5659525"/>
            <a:ext cx="760897" cy="8906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9BC4EB-8023-49C2-9128-D4797658A432}"/>
              </a:ext>
            </a:extLst>
          </p:cNvPr>
          <p:cNvSpPr txBox="1"/>
          <p:nvPr userDrawn="1"/>
        </p:nvSpPr>
        <p:spPr>
          <a:xfrm>
            <a:off x="8665487" y="6102212"/>
            <a:ext cx="2022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/>
              <a:t>cgiar.org</a:t>
            </a:r>
          </a:p>
          <a:p>
            <a:r>
              <a:rPr lang="en-GB" sz="1400" dirty="0"/>
              <a:t>A CGIAR Research </a:t>
            </a:r>
            <a:r>
              <a:rPr lang="en-GB" sz="1400" dirty="0" err="1"/>
              <a:t>Center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347025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5DA8E-F92C-FFF5-C13C-237BE3239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B48DC-315F-AB26-4133-67F2EB995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A4CCE-C5DC-E44E-ECC1-4B5DD1F04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08521-D054-4F32-9C55-7753AED4FDED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F6396-C192-3C0C-A5B4-CA16769D5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8F053-BDCD-96D1-1EE1-FF117DFC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87B47-7D18-4B38-BF27-4A085DF8D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923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ABFAD-E7AC-9565-55BB-01BC8A77F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B191D6-553C-D5DE-587A-75936E873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06BD3-D469-B3C3-6617-C2C553B3E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08521-D054-4F32-9C55-7753AED4FDED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6E3E1-BEE6-0B9E-A55F-A5F65AF56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4FF55-0844-3127-2EF0-D4FA194E6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87B47-7D18-4B38-BF27-4A085DF8D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703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EC5FC-F24D-FB2D-9701-57D43A9D5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239C9-969A-78E2-F2E0-0A5F17B12A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CFEBC7-F8A0-D24F-6934-1EE98ADF6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3A1119-FE1D-F4B6-0542-78D260C45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08521-D054-4F32-9C55-7753AED4FDED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880758-CCA7-C546-F68B-0C5BC1C3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A8D4CC-E85A-F843-44C8-9605F7F51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87B47-7D18-4B38-BF27-4A085DF8D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702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0DF64-76A8-C5DA-6BAF-84BFA8939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9775A-CCB1-1521-82F1-0C99EB1F3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E1266C-3C08-E889-7219-38719A7682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A5DF69-8790-4E88-189B-EA6686FFBB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12BAF8-58A9-0F83-ADDB-351C9E0F53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5B4EF2-BD13-CB51-E2A4-ACEAF66A2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08521-D054-4F32-9C55-7753AED4FDED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3AD3EB-FDEA-69B0-DE70-71AE3AAAF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B799A1-52E3-9623-5311-D0B9E2BB3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87B47-7D18-4B38-BF27-4A085DF8D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324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EA918-82A0-67BA-72F3-BBE892773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BA2272-BC3D-648C-69D9-773657E14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08521-D054-4F32-9C55-7753AED4FDED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F4CC43-1EA1-FEB3-6073-2C69A4DF5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D1167A-34FA-E10F-48C2-F8380D0F6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87B47-7D18-4B38-BF27-4A085DF8D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563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BB928A-A9BF-7381-E7E5-F735D9669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08521-D054-4F32-9C55-7753AED4FDED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12E72-25B4-6AEA-5E42-A9857346C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ED7D2-3D6B-8A0F-8305-B7BF23BBA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87B47-7D18-4B38-BF27-4A085DF8D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892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6A124-F135-6625-F5A3-0BEEEF10E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3B127-1B8C-D634-4C75-8144CD02E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43DC5C-E94B-A228-35E3-B3EC939626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EC7E91-0833-553F-7420-D4B0AFF9A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08521-D054-4F32-9C55-7753AED4FDED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678560-232C-9A2F-86EE-AE64A5DF7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9B176E-7A47-527D-F0EC-3BA4829E6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87B47-7D18-4B38-BF27-4A085DF8D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585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98308-1BD0-6150-7659-F32F793BA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3FB365-B9B7-B3F9-C3F8-08B45BAFDF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76021-16BC-9A88-39EE-33193F55C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42CC4C-E765-88B7-39BE-BEAB438B1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08521-D054-4F32-9C55-7753AED4FDED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03071B-A9C1-1606-3C11-8FE0FADAF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948208-3D56-9167-B7D6-F2C1B5A1F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87B47-7D18-4B38-BF27-4A085DF8D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290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75F44F-99B8-3D1D-4ED5-FBF3D513C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59AEFF-10CC-52D7-34AA-004B3F1E9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380BA-D50F-5904-4FB5-F4F9F46F31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D08521-D054-4F32-9C55-7753AED4FDED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5CFF0-1FE6-C4C9-D7F8-A1FD03F686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6FC7C-349F-D4F4-F882-4006A3127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D87B47-7D18-4B38-BF27-4A085DF8D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728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shiny.posit.co/r/articles/improve/nonblocking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2E2B1C-D605-EA98-D674-3BBC1C3B6153}"/>
              </a:ext>
            </a:extLst>
          </p:cNvPr>
          <p:cNvSpPr txBox="1"/>
          <p:nvPr/>
        </p:nvSpPr>
        <p:spPr>
          <a:xfrm>
            <a:off x="6169152" y="3731735"/>
            <a:ext cx="5263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974D05"/>
                </a:solidFill>
              </a:rPr>
              <a:t>Khaled Al-Shamaa, Associate Scientist - Biometrics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868795-C99C-6EF8-5E80-530BCE06E97E}"/>
              </a:ext>
            </a:extLst>
          </p:cNvPr>
          <p:cNvSpPr txBox="1"/>
          <p:nvPr/>
        </p:nvSpPr>
        <p:spPr>
          <a:xfrm>
            <a:off x="6873832" y="4092250"/>
            <a:ext cx="455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2</a:t>
            </a:r>
            <a:r>
              <a:rPr lang="en-US" i="1" baseline="30000" dirty="0">
                <a:solidFill>
                  <a:schemeClr val="accent4">
                    <a:lumMod val="75000"/>
                  </a:schemeClr>
                </a:solidFill>
              </a:rPr>
              <a:t>nd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 CGIAR BA Team Hackathon, 13 Nov 2024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3955B330-22BD-3A07-CEE1-05108CB26456}"/>
              </a:ext>
            </a:extLst>
          </p:cNvPr>
          <p:cNvSpPr txBox="1">
            <a:spLocks/>
          </p:cNvSpPr>
          <p:nvPr/>
        </p:nvSpPr>
        <p:spPr>
          <a:xfrm>
            <a:off x="4116471" y="2172663"/>
            <a:ext cx="7316430" cy="1559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00743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i="1" dirty="0"/>
              <a:t>Shiny Deep Dive (01):</a:t>
            </a:r>
          </a:p>
          <a:p>
            <a:r>
              <a:rPr lang="en-US" sz="4800" b="1" dirty="0"/>
              <a:t>Non-Blocking Code</a:t>
            </a:r>
          </a:p>
        </p:txBody>
      </p:sp>
      <p:pic>
        <p:nvPicPr>
          <p:cNvPr id="10" name="Picture 9" descr="A green and yellow arrows&#10;&#10;Description automatically generated">
            <a:extLst>
              <a:ext uri="{FF2B5EF4-FFF2-40B4-BE49-F238E27FC236}">
                <a16:creationId xmlns:a16="http://schemas.microsoft.com/office/drawing/2014/main" id="{2AEA0F56-E23D-C0DE-80ED-2D23340EC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72" y="2172663"/>
            <a:ext cx="5542877" cy="2743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262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in a field&#10;&#10;Description automatically generated">
            <a:extLst>
              <a:ext uri="{FF2B5EF4-FFF2-40B4-BE49-F238E27FC236}">
                <a16:creationId xmlns:a16="http://schemas.microsoft.com/office/drawing/2014/main" id="{EF7308F3-DED6-645B-BA66-D6E153215D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3500" y="747712"/>
            <a:ext cx="9525000" cy="20665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Content Placeholder 4" descr="statistics.jpg">
            <a:extLst>
              <a:ext uri="{FF2B5EF4-FFF2-40B4-BE49-F238E27FC236}">
                <a16:creationId xmlns:a16="http://schemas.microsoft.com/office/drawing/2014/main" id="{B29870CE-F1DC-3EEC-EE78-2F2DF30E667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00349" y="2892207"/>
            <a:ext cx="3558151" cy="2668613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" name="Picture 4" descr="wheat.jpg">
            <a:extLst>
              <a:ext uri="{FF2B5EF4-FFF2-40B4-BE49-F238E27FC236}">
                <a16:creationId xmlns:a16="http://schemas.microsoft.com/office/drawing/2014/main" id="{AF8B7B96-F2A8-C8BA-79E3-F4323BC0DFF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28121" y="3610541"/>
            <a:ext cx="3089575" cy="249974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E75755-02DB-4411-52F0-03147984A636}"/>
              </a:ext>
            </a:extLst>
          </p:cNvPr>
          <p:cNvSpPr/>
          <p:nvPr/>
        </p:nvSpPr>
        <p:spPr>
          <a:xfrm>
            <a:off x="1333500" y="3610541"/>
            <a:ext cx="4536498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43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  <a:p>
            <a:pPr algn="ctr"/>
            <a:r>
              <a:rPr lang="en-US" sz="60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974D05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Questions?</a:t>
            </a:r>
            <a:endParaRPr lang="en-US" sz="6000" b="1" i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974D05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8130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396D11-198B-F65F-64AF-A65CEF19FF37}"/>
              </a:ext>
            </a:extLst>
          </p:cNvPr>
          <p:cNvSpPr txBox="1"/>
          <p:nvPr/>
        </p:nvSpPr>
        <p:spPr>
          <a:xfrm>
            <a:off x="329184" y="551289"/>
            <a:ext cx="6356227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(shiny)</a:t>
            </a:r>
          </a:p>
          <a:p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shinybusy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ui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fluidPage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p(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"The time is "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textOutput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current_time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numericInput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"x"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"x"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value = 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numericInput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"y"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"y"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value = 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actionButton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btn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"Add numbers"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textOutput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"sum"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textOutput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"obj"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server &lt;- 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(input, output, session) 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output$current_time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renderText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invalidateLater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format(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Sys.time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"%H:%M:%S %p"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data &lt;-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reactiveVal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(list(total = 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#...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shinyApp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ui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server)</a:t>
            </a:r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A703E0C6-7CFC-9F6B-97AC-F718ACFE4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297" y="2150527"/>
            <a:ext cx="4600050" cy="3657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93CD85-2EB9-C95C-7A08-693D3406201F}"/>
              </a:ext>
            </a:extLst>
          </p:cNvPr>
          <p:cNvSpPr txBox="1"/>
          <p:nvPr/>
        </p:nvSpPr>
        <p:spPr>
          <a:xfrm>
            <a:off x="6096000" y="428177"/>
            <a:ext cx="52453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Main Shiny App. Skeleton</a:t>
            </a:r>
          </a:p>
        </p:txBody>
      </p:sp>
    </p:spTree>
    <p:extLst>
      <p:ext uri="{BB962C8B-B14F-4D97-AF65-F5344CB8AC3E}">
        <p14:creationId xmlns:p14="http://schemas.microsoft.com/office/powerpoint/2010/main" val="164101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2.70833E-6 -7.40741E-7 L 2.70833E-6 -0.07222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A42A63-230F-FAA0-17B6-EC8A43B701A3}"/>
              </a:ext>
            </a:extLst>
          </p:cNvPr>
          <p:cNvSpPr txBox="1"/>
          <p:nvPr/>
        </p:nvSpPr>
        <p:spPr>
          <a:xfrm>
            <a:off x="850653" y="428177"/>
            <a:ext cx="5245347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sum_values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eventReactive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input$btn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shinybusy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show_modal_spinner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some long process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Sys.sleep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z &lt;-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input$x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input$y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temp &lt;- data()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temp$total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temp$total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z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data(temp)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shinybusy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remove_modal_spinner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(z)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output$sum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renderText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results &lt;-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sum_values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(results)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output$obj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renderText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data()$total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</p:txBody>
      </p:sp>
      <p:pic>
        <p:nvPicPr>
          <p:cNvPr id="9" name="Screen Recording 8">
            <a:hlinkClick r:id="" action="ppaction://media"/>
            <a:extLst>
              <a:ext uri="{FF2B5EF4-FFF2-40B4-BE49-F238E27FC236}">
                <a16:creationId xmlns:a16="http://schemas.microsoft.com/office/drawing/2014/main" id="{4D8BE907-2857-5B88-775B-8182B4E3E4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14746" y="1792224"/>
            <a:ext cx="4426601" cy="4572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28208B-0E7D-F7DB-860B-6F4CFC5B767A}"/>
              </a:ext>
            </a:extLst>
          </p:cNvPr>
          <p:cNvSpPr txBox="1"/>
          <p:nvPr/>
        </p:nvSpPr>
        <p:spPr>
          <a:xfrm>
            <a:off x="6096000" y="428177"/>
            <a:ext cx="52453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Main Shiny App. Functionalities</a:t>
            </a:r>
          </a:p>
        </p:txBody>
      </p:sp>
      <p:pic>
        <p:nvPicPr>
          <p:cNvPr id="3" name="Picture 2" descr="A black and white button with a black arrow&#10;&#10;Description automatically generated">
            <a:extLst>
              <a:ext uri="{FF2B5EF4-FFF2-40B4-BE49-F238E27FC236}">
                <a16:creationId xmlns:a16="http://schemas.microsoft.com/office/drawing/2014/main" id="{1B20E102-3E4F-74D4-CCE0-5CA5E225F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5449824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468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83591">
        <p14:prism/>
      </p:transition>
    </mc:Choice>
    <mc:Fallback xmlns="">
      <p:transition spd="slow" advTm="835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396D11-198B-F65F-64AF-A65CEF19FF37}"/>
              </a:ext>
            </a:extLst>
          </p:cNvPr>
          <p:cNvSpPr txBox="1"/>
          <p:nvPr/>
        </p:nvSpPr>
        <p:spPr>
          <a:xfrm>
            <a:off x="480360" y="363915"/>
            <a:ext cx="5615640" cy="649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(shiny)</a:t>
            </a:r>
          </a:p>
          <a:p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shinybusy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(future)</a:t>
            </a:r>
          </a:p>
          <a:p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(promises)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future::plan(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multisession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ui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fluidPage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No changes in the Shiny UI!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server &lt;- 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(input, output, session) 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output$current_time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renderText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invalidateLater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format(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Sys.time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"%H:%M:%S %p"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data &lt;-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reactiveVal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(list(total = 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rgbClr val="00B05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#...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output$obj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renderText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data()$total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shinyApp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ui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server)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9E3A81-875B-FE85-C1B6-B2C87B33254C}"/>
              </a:ext>
            </a:extLst>
          </p:cNvPr>
          <p:cNvSpPr txBox="1"/>
          <p:nvPr/>
        </p:nvSpPr>
        <p:spPr>
          <a:xfrm>
            <a:off x="6096000" y="1132537"/>
            <a:ext cx="5532120" cy="2296463"/>
          </a:xfrm>
          <a:prstGeom prst="rect">
            <a:avLst/>
          </a:prstGeom>
          <a:solidFill>
            <a:srgbClr val="D9F2D0">
              <a:alpha val="50196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future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package provides unified parallel and distributed processing in R language by evaluating expressions asynchronously on multi-cores, multi-sessions/threads, or even compute clusters.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88ECF5-96C8-289B-2BF5-349CFDD21EC2}"/>
              </a:ext>
            </a:extLst>
          </p:cNvPr>
          <p:cNvSpPr txBox="1"/>
          <p:nvPr/>
        </p:nvSpPr>
        <p:spPr>
          <a:xfrm>
            <a:off x="6096000" y="3610957"/>
            <a:ext cx="5532120" cy="2745303"/>
          </a:xfrm>
          <a:prstGeom prst="rect">
            <a:avLst/>
          </a:prstGeom>
          <a:solidFill>
            <a:srgbClr val="DCEAF7">
              <a:alpha val="50196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promises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package provides abstractions for promise-based asynchronous programming, which is useful for allowing a single R process to orchestrate multiple tasks in the background while also attending to something else.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662EE-61A0-0253-9796-09F2279CFDB1}"/>
              </a:ext>
            </a:extLst>
          </p:cNvPr>
          <p:cNvSpPr txBox="1"/>
          <p:nvPr/>
        </p:nvSpPr>
        <p:spPr>
          <a:xfrm>
            <a:off x="480360" y="276854"/>
            <a:ext cx="11147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Future &amp; Promises R Packages</a:t>
            </a:r>
          </a:p>
        </p:txBody>
      </p:sp>
      <p:pic>
        <p:nvPicPr>
          <p:cNvPr id="6" name="Picture 5" descr="A group of circles on a black background&#10;&#10;Description automatically generated">
            <a:extLst>
              <a:ext uri="{FF2B5EF4-FFF2-40B4-BE49-F238E27FC236}">
                <a16:creationId xmlns:a16="http://schemas.microsoft.com/office/drawing/2014/main" id="{78160168-5787-FBE6-4565-2B67C8545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928" y="402197"/>
            <a:ext cx="1828800" cy="457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644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EF7B35-74D6-D3C2-B5CF-7E65FDB6D447}"/>
              </a:ext>
            </a:extLst>
          </p:cNvPr>
          <p:cNvSpPr txBox="1"/>
          <p:nvPr/>
        </p:nvSpPr>
        <p:spPr>
          <a:xfrm>
            <a:off x="408201" y="551289"/>
            <a:ext cx="6849952" cy="5755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sum_values</a:t>
            </a:r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ExtendedTask$new</a:t>
            </a:r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(function(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future_promise</a:t>
            </a:r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</a:p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sum_values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eventReactive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input$btn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shinybusy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show_modal_spinner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some long process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Sys.sleep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z &lt;-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input$x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input$y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temp &lt;- data()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temp$total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temp$total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z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data(temp)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shinybusy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remove_modal_spinner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(z)</a:t>
            </a:r>
          </a:p>
          <a:p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output$sum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renderText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results &lt;-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sum_values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(results)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F0B192-A054-B4C0-38FA-FB6787573190}"/>
              </a:ext>
            </a:extLst>
          </p:cNvPr>
          <p:cNvSpPr txBox="1"/>
          <p:nvPr/>
        </p:nvSpPr>
        <p:spPr>
          <a:xfrm>
            <a:off x="5569445" y="1949892"/>
            <a:ext cx="6479659" cy="2062103"/>
          </a:xfrm>
          <a:prstGeom prst="rect">
            <a:avLst/>
          </a:prstGeom>
          <a:solidFill>
            <a:srgbClr val="D9F2D0">
              <a:alpha val="50196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observeEvent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input$btn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{</a:t>
            </a:r>
          </a:p>
          <a:p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shinybusy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show_modal_spinner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1600" b="1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ui_inputs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shiny::</a:t>
            </a: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reactiveValuesToList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(input)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data_obj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&lt;- data()</a:t>
            </a:r>
          </a:p>
          <a:p>
            <a:endParaRPr lang="en-US" sz="1600" b="1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sum_values$invoke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ui_inputs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data_obj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FD120C-6C45-5DF1-C15E-9086C4E3437F}"/>
              </a:ext>
            </a:extLst>
          </p:cNvPr>
          <p:cNvSpPr txBox="1"/>
          <p:nvPr/>
        </p:nvSpPr>
        <p:spPr>
          <a:xfrm>
            <a:off x="5569445" y="4326874"/>
            <a:ext cx="6214354" cy="197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ExtendedTask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new shiny feature announced recently (on 20 March 2024) that provides an elegant wrapper for async programming technique to deliver non-blocking operations in the shiny framework.</a:t>
            </a:r>
            <a:b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https://shiny.posit.co/r/articles/improve/nonblocking/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7A7DAD-0860-32F9-ABBE-15B1D22D7F75}"/>
              </a:ext>
            </a:extLst>
          </p:cNvPr>
          <p:cNvSpPr txBox="1"/>
          <p:nvPr/>
        </p:nvSpPr>
        <p:spPr>
          <a:xfrm>
            <a:off x="7141465" y="493776"/>
            <a:ext cx="49076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Shiny ExtendedTask Wrapper</a:t>
            </a:r>
          </a:p>
        </p:txBody>
      </p:sp>
    </p:spTree>
    <p:extLst>
      <p:ext uri="{BB962C8B-B14F-4D97-AF65-F5344CB8AC3E}">
        <p14:creationId xmlns:p14="http://schemas.microsoft.com/office/powerpoint/2010/main" val="201370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EF7B35-74D6-D3C2-B5CF-7E65FDB6D447}"/>
              </a:ext>
            </a:extLst>
          </p:cNvPr>
          <p:cNvSpPr txBox="1"/>
          <p:nvPr/>
        </p:nvSpPr>
        <p:spPr>
          <a:xfrm>
            <a:off x="408201" y="551289"/>
            <a:ext cx="6849952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sum_values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ExtendedTask$new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(input, data) 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future_promise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some long process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Sys.sleep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z &lt;-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input$x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input$y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data$total &lt;- data$total + z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 &lt;- data()</a:t>
            </a:r>
          </a:p>
          <a:p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temp$total</a:t>
            </a:r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temp$total</a:t>
            </a:r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z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data(temp)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shinybusy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remove_modal_spinner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(list(output = z, obj = data))</a:t>
            </a:r>
          </a:p>
          <a:p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(z)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F0B192-A054-B4C0-38FA-FB6787573190}"/>
              </a:ext>
            </a:extLst>
          </p:cNvPr>
          <p:cNvSpPr txBox="1"/>
          <p:nvPr/>
        </p:nvSpPr>
        <p:spPr>
          <a:xfrm>
            <a:off x="5304140" y="1159595"/>
            <a:ext cx="6479659" cy="206210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observeEvent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input$btn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{</a:t>
            </a:r>
          </a:p>
          <a:p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shinybusy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show_modal_spinner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ui_inputs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shiny::</a:t>
            </a:r>
            <a:r>
              <a:rPr lang="en-US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reactiveValuesToList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(input)</a:t>
            </a:r>
          </a:p>
          <a:p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data_obj</a:t>
            </a:r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&lt;- data()</a:t>
            </a:r>
          </a:p>
          <a:p>
            <a:endParaRPr lang="en-US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sum_values$invoke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ui_inputs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data_obj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DA4455-FE05-0263-074F-D05B79998E3E}"/>
              </a:ext>
            </a:extLst>
          </p:cNvPr>
          <p:cNvSpPr txBox="1"/>
          <p:nvPr/>
        </p:nvSpPr>
        <p:spPr>
          <a:xfrm>
            <a:off x="6096000" y="3636302"/>
            <a:ext cx="4751622" cy="2800767"/>
          </a:xfrm>
          <a:prstGeom prst="rect">
            <a:avLst/>
          </a:prstGeom>
          <a:solidFill>
            <a:srgbClr val="DCEAF7">
              <a:alpha val="50196"/>
            </a:srgb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output$sum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renderText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results &lt;-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sum_values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results &lt;- </a:t>
            </a:r>
            <a:r>
              <a:rPr lang="en-US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sum_values$result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data(</a:t>
            </a:r>
            <a:r>
              <a:rPr lang="en-US" sz="16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results$obj</a:t>
            </a:r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shinybusy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remove_modal_spinner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results$output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(results)</a:t>
            </a:r>
          </a:p>
          <a:p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085D37-A54F-CC73-B642-F5E614F7B973}"/>
              </a:ext>
            </a:extLst>
          </p:cNvPr>
          <p:cNvSpPr txBox="1"/>
          <p:nvPr/>
        </p:nvSpPr>
        <p:spPr>
          <a:xfrm>
            <a:off x="408201" y="5113630"/>
            <a:ext cx="51970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Isolate Slow Code from Reactive Context</a:t>
            </a:r>
          </a:p>
        </p:txBody>
      </p:sp>
    </p:spTree>
    <p:extLst>
      <p:ext uri="{BB962C8B-B14F-4D97-AF65-F5344CB8AC3E}">
        <p14:creationId xmlns:p14="http://schemas.microsoft.com/office/powerpoint/2010/main" val="370550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EBEA23-0B95-CE34-2A54-FA8257FB3F52}"/>
              </a:ext>
            </a:extLst>
          </p:cNvPr>
          <p:cNvSpPr txBox="1"/>
          <p:nvPr/>
        </p:nvSpPr>
        <p:spPr>
          <a:xfrm>
            <a:off x="257251" y="366623"/>
            <a:ext cx="6091732" cy="612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sum_values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ExtendedTask$new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(input, data)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future_promise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Sys.sleep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z &lt;-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input$x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input$y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data$total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data$total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z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(list(output = z, obj = data))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observeEvent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input$btn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shinybusy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show_modal_spinner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ui_inputs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&lt;- shiny::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reactiveValuesToList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(input)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data_obj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&lt;- data()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sum_values$invoke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ui_inputs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data_obj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output$sum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renderText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results &lt;-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sum_values$result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data(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results$obj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shinybusy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remove_modal_spinner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results$output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output$obj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renderText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({ data()$total })</a:t>
            </a:r>
          </a:p>
        </p:txBody>
      </p:sp>
      <p:pic>
        <p:nvPicPr>
          <p:cNvPr id="10" name="Screen Recording 9">
            <a:hlinkClick r:id="" action="ppaction://media"/>
            <a:extLst>
              <a:ext uri="{FF2B5EF4-FFF2-40B4-BE49-F238E27FC236}">
                <a16:creationId xmlns:a16="http://schemas.microsoft.com/office/drawing/2014/main" id="{1BB44781-D6E6-DFB2-5AE0-A25EDB43A9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30435" y="1328827"/>
            <a:ext cx="5257800" cy="51625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7549B7-9E9C-9248-8F5C-BE49DC2ABC47}"/>
              </a:ext>
            </a:extLst>
          </p:cNvPr>
          <p:cNvSpPr txBox="1"/>
          <p:nvPr/>
        </p:nvSpPr>
        <p:spPr>
          <a:xfrm>
            <a:off x="6096000" y="366623"/>
            <a:ext cx="5861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Demo Non-Blocking Code</a:t>
            </a:r>
          </a:p>
        </p:txBody>
      </p:sp>
      <p:pic>
        <p:nvPicPr>
          <p:cNvPr id="4" name="Picture 3" descr="A black and white button with a black arrow&#10;&#10;Description automatically generated">
            <a:extLst>
              <a:ext uri="{FF2B5EF4-FFF2-40B4-BE49-F238E27FC236}">
                <a16:creationId xmlns:a16="http://schemas.microsoft.com/office/drawing/2014/main" id="{07FB580D-6DDA-267A-BC5A-FA756FDFAB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5576977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717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95CAD808-2033-FFAF-0E69-0869FCAF67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" y="1493597"/>
            <a:ext cx="11887200" cy="33076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5B42E9-7FE1-D323-FA9B-A62CEF22830B}"/>
              </a:ext>
            </a:extLst>
          </p:cNvPr>
          <p:cNvSpPr txBox="1"/>
          <p:nvPr/>
        </p:nvSpPr>
        <p:spPr>
          <a:xfrm>
            <a:off x="0" y="4937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Multi-Users Scenario (Before)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93F7EB-CE03-899D-FFC7-03E81A6A15F7}"/>
              </a:ext>
            </a:extLst>
          </p:cNvPr>
          <p:cNvSpPr txBox="1"/>
          <p:nvPr/>
        </p:nvSpPr>
        <p:spPr>
          <a:xfrm>
            <a:off x="646176" y="5093208"/>
            <a:ext cx="10899648" cy="1280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200"/>
              </a:lnSpc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have multiple users trying to access simultaneously, then one user’s long-running operation will block the other users’ apps from running as well. These other users will not even be aware that their slow performance is due to another user’s actions.</a:t>
            </a:r>
          </a:p>
        </p:txBody>
      </p:sp>
      <p:pic>
        <p:nvPicPr>
          <p:cNvPr id="3" name="Picture 2" descr="A black and white button with a black arrow&#10;&#10;Description automatically generated">
            <a:extLst>
              <a:ext uri="{FF2B5EF4-FFF2-40B4-BE49-F238E27FC236}">
                <a16:creationId xmlns:a16="http://schemas.microsoft.com/office/drawing/2014/main" id="{0FD8DE9A-5338-BC86-1C07-61ECFD8717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4178807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122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9BFB3222-11A6-2877-92FB-F5B379CE7A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" y="1493597"/>
            <a:ext cx="11887200" cy="33076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B78AA7-1B55-3B7F-3178-75B787BDF1DA}"/>
              </a:ext>
            </a:extLst>
          </p:cNvPr>
          <p:cNvSpPr txBox="1"/>
          <p:nvPr/>
        </p:nvSpPr>
        <p:spPr>
          <a:xfrm>
            <a:off x="0" y="4937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Multi-Users Scenario (After)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C4EF6A-7017-6F03-DC4E-71358875CB93}"/>
              </a:ext>
            </a:extLst>
          </p:cNvPr>
          <p:cNvSpPr txBox="1"/>
          <p:nvPr/>
        </p:nvSpPr>
        <p:spPr>
          <a:xfrm>
            <a:off x="152400" y="5093208"/>
            <a:ext cx="11887200" cy="1280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200"/>
              </a:lnSpc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achieve non-blocking behavior in Shiny applications, factor your slow code into an 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ExtendedTask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object and wrap it with </a:t>
            </a:r>
            <a:r>
              <a:rPr lang="en-US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future_promise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({...})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Take out any reactive reads and turn those into parameters. Then call its 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$invoke()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from a reactive effect and read its 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result()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from a render function or reactive expression.</a:t>
            </a:r>
          </a:p>
        </p:txBody>
      </p:sp>
      <p:pic>
        <p:nvPicPr>
          <p:cNvPr id="5" name="Picture 4" descr="A black and white button with a black arrow&#10;&#10;Description automatically generated">
            <a:extLst>
              <a:ext uri="{FF2B5EF4-FFF2-40B4-BE49-F238E27FC236}">
                <a16:creationId xmlns:a16="http://schemas.microsoft.com/office/drawing/2014/main" id="{452EBFEB-9C6E-9995-23BA-2656B899BB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4178807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656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1167</Words>
  <Application>Microsoft Office PowerPoint</Application>
  <PresentationFormat>Widescreen</PresentationFormat>
  <Paragraphs>188</Paragraphs>
  <Slides>10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Aptos Display</vt:lpstr>
      <vt:lpstr>Arial</vt:lpstr>
      <vt:lpstr>Courier New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Al-Sham'aa, Khaled (One CGIAR-Egypt)</dc:creator>
  <cp:lastModifiedBy>Al-Sham'aa, Khaled (ICARDA-Egypt)</cp:lastModifiedBy>
  <cp:revision>1</cp:revision>
  <cp:lastPrinted>2024-06-05T14:00:10Z</cp:lastPrinted>
  <dcterms:created xsi:type="dcterms:W3CDTF">2024-06-05T09:59:03Z</dcterms:created>
  <dcterms:modified xsi:type="dcterms:W3CDTF">2024-11-10T10:46:54Z</dcterms:modified>
</cp:coreProperties>
</file>